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482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07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31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85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66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76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96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90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0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5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05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2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3BEF-F937-4666-AF0D-8988DDA2B8D9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321CC-8746-4E9F-BD08-63A6F50392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11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3">
            <a:extLst>
              <a:ext uri="{FF2B5EF4-FFF2-40B4-BE49-F238E27FC236}">
                <a16:creationId xmlns:a16="http://schemas.microsoft.com/office/drawing/2014/main" id="{7EA6AF8F-4872-4F12-A8FC-FD842B9E1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2400000" cy="642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25F63C79-5C9F-44A0-8943-B29FCBF42EA6}"/>
              </a:ext>
            </a:extLst>
          </p:cNvPr>
          <p:cNvSpPr/>
          <p:nvPr/>
        </p:nvSpPr>
        <p:spPr>
          <a:xfrm>
            <a:off x="0" y="42473775"/>
            <a:ext cx="32399288" cy="707885"/>
          </a:xfrm>
          <a:prstGeom prst="rect">
            <a:avLst/>
          </a:prstGeom>
          <a:solidFill>
            <a:srgbClr val="006E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870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Aptor</dc:creator>
  <cp:lastModifiedBy>Leandro Aptor</cp:lastModifiedBy>
  <cp:revision>3</cp:revision>
  <dcterms:created xsi:type="dcterms:W3CDTF">2025-08-13T17:15:38Z</dcterms:created>
  <dcterms:modified xsi:type="dcterms:W3CDTF">2025-08-13T17:38:23Z</dcterms:modified>
</cp:coreProperties>
</file>